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4"/>
  </p:handoutMasterIdLst>
  <p:sldIdLst>
    <p:sldId id="256" r:id="rId2"/>
    <p:sldId id="257" r:id="rId3"/>
  </p:sldIdLst>
  <p:sldSz cx="7562850" cy="10688638"/>
  <p:notesSz cx="6731000" cy="9855200"/>
  <p:defaultTextStyle>
    <a:defPPr>
      <a:defRPr lang="fr-FR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098" y="1038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6767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2676" y="0"/>
            <a:ext cx="2916767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ABAC3-A6EC-1642-92BE-FCB76B03E6CA}" type="datetimeFigureOut">
              <a:rPr lang="fr-FR" smtClean="0"/>
              <a:pPr/>
              <a:t>28/02/2017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60730"/>
            <a:ext cx="2916767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2676" y="9360730"/>
            <a:ext cx="2916767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2C34E-FBB6-414F-952A-9672AEBAD5E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488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214" y="3320408"/>
            <a:ext cx="6428423" cy="2291129"/>
          </a:xfrm>
          <a:prstGeom prst="rect">
            <a:avLst/>
          </a:prstGeom>
        </p:spPr>
        <p:txBody>
          <a:bodyPr lIns="99551" tIns="49775" rIns="99551" bIns="49775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428" y="6056896"/>
            <a:ext cx="5293995" cy="2731540"/>
          </a:xfrm>
          <a:prstGeom prst="rect">
            <a:avLst/>
          </a:prstGeom>
        </p:spPr>
        <p:txBody>
          <a:bodyPr lIns="99551" tIns="49775" rIns="99551" bIns="4977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fld id="{F238712B-0578-D749-891D-9819E39188A4}" type="datetimeFigureOut">
              <a:rPr lang="fr-FR" smtClean="0"/>
              <a:pPr/>
              <a:t>28/02/2017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fld id="{9DF464FD-1DB4-7849-9FF3-DC0FBF09F2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6090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lIns="99551" tIns="49775" rIns="99551" bIns="49775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78143" y="2494017"/>
            <a:ext cx="6806565" cy="7054007"/>
          </a:xfrm>
          <a:prstGeom prst="rect">
            <a:avLst/>
          </a:prstGeom>
        </p:spPr>
        <p:txBody>
          <a:bodyPr vert="eaVert" lIns="99551" tIns="49775" rIns="99551" bIns="49775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fld id="{F238712B-0578-D749-891D-9819E39188A4}" type="datetimeFigureOut">
              <a:rPr lang="fr-FR" smtClean="0"/>
              <a:pPr/>
              <a:t>28/02/2017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fld id="{9DF464FD-1DB4-7849-9FF3-DC0FBF09F2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53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112299" y="618556"/>
            <a:ext cx="1276231" cy="13172757"/>
          </a:xfrm>
          <a:prstGeom prst="rect">
            <a:avLst/>
          </a:prstGeom>
        </p:spPr>
        <p:txBody>
          <a:bodyPr vert="eaVert" lIns="99551" tIns="49775" rIns="99551" bIns="49775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83607" y="618556"/>
            <a:ext cx="3702646" cy="13172757"/>
          </a:xfrm>
          <a:prstGeom prst="rect">
            <a:avLst/>
          </a:prstGeom>
        </p:spPr>
        <p:txBody>
          <a:bodyPr vert="eaVert" lIns="99551" tIns="49775" rIns="99551" bIns="49775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fld id="{F238712B-0578-D749-891D-9819E39188A4}" type="datetimeFigureOut">
              <a:rPr lang="fr-FR" smtClean="0"/>
              <a:pPr/>
              <a:t>28/02/2017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fld id="{9DF464FD-1DB4-7849-9FF3-DC0FBF09F2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01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lIns="99551" tIns="49775" rIns="99551" bIns="49775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8143" y="2494017"/>
            <a:ext cx="6806565" cy="7054007"/>
          </a:xfrm>
          <a:prstGeom prst="rect">
            <a:avLst/>
          </a:prstGeom>
        </p:spPr>
        <p:txBody>
          <a:bodyPr lIns="99551" tIns="49775" rIns="99551" bIns="49775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fld id="{F238712B-0578-D749-891D-9819E39188A4}" type="datetimeFigureOut">
              <a:rPr lang="fr-FR" smtClean="0"/>
              <a:pPr/>
              <a:t>28/02/2017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fld id="{9DF464FD-1DB4-7849-9FF3-DC0FBF09F2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627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413" y="6868440"/>
            <a:ext cx="6428423" cy="2122883"/>
          </a:xfrm>
          <a:prstGeom prst="rect">
            <a:avLst/>
          </a:prstGeom>
        </p:spPr>
        <p:txBody>
          <a:bodyPr lIns="99551" tIns="49775" rIns="99551" bIns="49775" anchor="t"/>
          <a:lstStyle>
            <a:lvl1pPr algn="l">
              <a:defRPr sz="44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413" y="4530302"/>
            <a:ext cx="6428423" cy="2338139"/>
          </a:xfrm>
          <a:prstGeom prst="rect">
            <a:avLst/>
          </a:prstGeom>
        </p:spPr>
        <p:txBody>
          <a:bodyPr lIns="99551" tIns="49775" rIns="99551" bIns="49775"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7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5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2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87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65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2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0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fld id="{F238712B-0578-D749-891D-9819E39188A4}" type="datetimeFigureOut">
              <a:rPr lang="fr-FR" smtClean="0"/>
              <a:pPr/>
              <a:t>28/02/2017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fld id="{9DF464FD-1DB4-7849-9FF3-DC0FBF09F2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7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lIns="99551" tIns="49775" rIns="99551" bIns="49775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3607" y="3602469"/>
            <a:ext cx="2489438" cy="10188845"/>
          </a:xfrm>
          <a:prstGeom prst="rect">
            <a:avLst/>
          </a:prstGeom>
        </p:spPr>
        <p:txBody>
          <a:bodyPr lIns="99551" tIns="49775" rIns="99551" bIns="49775"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99093" y="3602469"/>
            <a:ext cx="2489438" cy="10188845"/>
          </a:xfrm>
          <a:prstGeom prst="rect">
            <a:avLst/>
          </a:prstGeom>
        </p:spPr>
        <p:txBody>
          <a:bodyPr lIns="99551" tIns="49775" rIns="99551" bIns="49775"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fld id="{F238712B-0578-D749-891D-9819E39188A4}" type="datetimeFigureOut">
              <a:rPr lang="fr-FR" smtClean="0"/>
              <a:pPr/>
              <a:t>28/02/2017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fld id="{9DF464FD-1DB4-7849-9FF3-DC0FBF09F2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2872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lIns="99551" tIns="49775" rIns="99551" bIns="49775"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  <a:prstGeom prst="rect">
            <a:avLst/>
          </a:prstGeom>
        </p:spPr>
        <p:txBody>
          <a:bodyPr lIns="99551" tIns="49775" rIns="99551" bIns="49775"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  <a:prstGeom prst="rect">
            <a:avLst/>
          </a:prstGeom>
        </p:spPr>
        <p:txBody>
          <a:bodyPr lIns="99551" tIns="49775" rIns="99551" bIns="49775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824" y="2392573"/>
            <a:ext cx="3342884" cy="997111"/>
          </a:xfrm>
          <a:prstGeom prst="rect">
            <a:avLst/>
          </a:prstGeom>
        </p:spPr>
        <p:txBody>
          <a:bodyPr lIns="99551" tIns="49775" rIns="99551" bIns="49775"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824" y="3389684"/>
            <a:ext cx="3342884" cy="6158339"/>
          </a:xfrm>
          <a:prstGeom prst="rect">
            <a:avLst/>
          </a:prstGeom>
        </p:spPr>
        <p:txBody>
          <a:bodyPr lIns="99551" tIns="49775" rIns="99551" bIns="49775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fld id="{F238712B-0578-D749-891D-9819E39188A4}" type="datetimeFigureOut">
              <a:rPr lang="fr-FR" smtClean="0"/>
              <a:pPr/>
              <a:t>28/02/2017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fld id="{9DF464FD-1DB4-7849-9FF3-DC0FBF09F2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3115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lIns="99551" tIns="49775" rIns="99551" bIns="49775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fld id="{F238712B-0578-D749-891D-9819E39188A4}" type="datetimeFigureOut">
              <a:rPr lang="fr-FR" smtClean="0"/>
              <a:pPr/>
              <a:t>28/02/2017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fld id="{9DF464FD-1DB4-7849-9FF3-DC0FBF09F2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28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fld id="{F238712B-0578-D749-891D-9819E39188A4}" type="datetimeFigureOut">
              <a:rPr lang="fr-FR" smtClean="0"/>
              <a:pPr/>
              <a:t>28/02/2017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fld id="{9DF464FD-1DB4-7849-9FF3-DC0FBF09F2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149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1"/>
          </a:xfrm>
          <a:prstGeom prst="rect">
            <a:avLst/>
          </a:prstGeom>
        </p:spPr>
        <p:txBody>
          <a:bodyPr lIns="99551" tIns="49775" rIns="99551" bIns="49775" anchor="b"/>
          <a:lstStyle>
            <a:lvl1pPr algn="l">
              <a:defRPr sz="22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4" cy="9122457"/>
          </a:xfrm>
          <a:prstGeom prst="rect">
            <a:avLst/>
          </a:prstGeom>
        </p:spPr>
        <p:txBody>
          <a:bodyPr lIns="99551" tIns="49775" rIns="99551" bIns="49775"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  <a:prstGeom prst="rect">
            <a:avLst/>
          </a:prstGeom>
        </p:spPr>
        <p:txBody>
          <a:bodyPr lIns="99551" tIns="49775" rIns="99551" bIns="49775"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fld id="{F238712B-0578-D749-891D-9819E39188A4}" type="datetimeFigureOut">
              <a:rPr lang="fr-FR" smtClean="0"/>
              <a:pPr/>
              <a:t>28/02/2017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fld id="{9DF464FD-1DB4-7849-9FF3-DC0FBF09F2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430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  <a:prstGeom prst="rect">
            <a:avLst/>
          </a:prstGeom>
        </p:spPr>
        <p:txBody>
          <a:bodyPr lIns="99551" tIns="49775" rIns="99551" bIns="49775" anchor="b"/>
          <a:lstStyle>
            <a:lvl1pPr algn="l">
              <a:defRPr sz="22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  <a:prstGeom prst="rect">
            <a:avLst/>
          </a:prstGeom>
        </p:spPr>
        <p:txBody>
          <a:bodyPr lIns="99551" tIns="49775" rIns="99551" bIns="49775"/>
          <a:lstStyle>
            <a:lvl1pPr marL="0" indent="0">
              <a:buNone/>
              <a:defRPr sz="3500"/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372" y="8365345"/>
            <a:ext cx="4537710" cy="1254429"/>
          </a:xfrm>
          <a:prstGeom prst="rect">
            <a:avLst/>
          </a:prstGeom>
        </p:spPr>
        <p:txBody>
          <a:bodyPr lIns="99551" tIns="49775" rIns="99551" bIns="49775"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fld id="{F238712B-0578-D749-891D-9819E39188A4}" type="datetimeFigureOut">
              <a:rPr lang="fr-FR" smtClean="0"/>
              <a:pPr/>
              <a:t>28/02/2017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lIns="99551" tIns="49775" rIns="99551" bIns="49775"/>
          <a:lstStyle/>
          <a:p>
            <a:fld id="{9DF464FD-1DB4-7849-9FF3-DC0FBF09F2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27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1430" y="-21113"/>
            <a:ext cx="7585710" cy="107308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 de texte 12"/>
          <p:cNvSpPr txBox="1"/>
          <p:nvPr userDrawn="1"/>
        </p:nvSpPr>
        <p:spPr>
          <a:xfrm>
            <a:off x="337494" y="9876472"/>
            <a:ext cx="3361267" cy="43850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9551" tIns="49775" rIns="99551" bIns="497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fr-FR" sz="1500" dirty="0" err="1">
                <a:solidFill>
                  <a:srgbClr val="CD1619"/>
                </a:solidFill>
                <a:effectLst/>
                <a:latin typeface="ArialMT"/>
                <a:ea typeface="ＭＳ Ｐゴシック"/>
                <a:cs typeface="ArialMT"/>
              </a:rPr>
              <a:t>www.hutchinsonaftermaket.com</a:t>
            </a:r>
            <a:endParaRPr lang="fr-FR" sz="1300" dirty="0">
              <a:solidFill>
                <a:srgbClr val="000000"/>
              </a:solidFill>
              <a:effectLst/>
              <a:latin typeface="MinionPro-Regular"/>
              <a:ea typeface="ＭＳ Ｐゴシック"/>
              <a:cs typeface="Minion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406292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775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 de texte 4"/>
          <p:cNvSpPr txBox="1"/>
          <p:nvPr/>
        </p:nvSpPr>
        <p:spPr>
          <a:xfrm>
            <a:off x="219392" y="2624777"/>
            <a:ext cx="6669735" cy="284789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800" dirty="0" smtClean="0">
                <a:solidFill>
                  <a:srgbClr val="485258"/>
                </a:solidFill>
                <a:effectLst/>
                <a:latin typeface="ArialMT"/>
                <a:ea typeface="ＭＳ Ｐゴシック"/>
                <a:cs typeface="ArialMT"/>
              </a:rPr>
              <a:t>           </a:t>
            </a:r>
            <a:r>
              <a:rPr lang="fr-FR" sz="1800" dirty="0" err="1" smtClean="0">
                <a:solidFill>
                  <a:srgbClr val="485258"/>
                </a:solidFill>
                <a:effectLst/>
                <a:latin typeface="ArialMT"/>
                <a:ea typeface="ＭＳ Ｐゴシック"/>
                <a:cs typeface="ArialMT"/>
              </a:rPr>
              <a:t>Since</a:t>
            </a:r>
            <a:r>
              <a:rPr lang="fr-FR" sz="1800" dirty="0" smtClean="0">
                <a:solidFill>
                  <a:srgbClr val="485258"/>
                </a:solidFill>
                <a:effectLst/>
                <a:latin typeface="ArialMT"/>
                <a:ea typeface="ＭＳ Ｐゴシック"/>
                <a:cs typeface="ArialMT"/>
              </a:rPr>
              <a:t> the </a:t>
            </a:r>
            <a:r>
              <a:rPr lang="fr-FR" sz="1800" dirty="0" err="1" smtClean="0">
                <a:solidFill>
                  <a:srgbClr val="485258"/>
                </a:solidFill>
                <a:effectLst/>
                <a:latin typeface="ArialMT"/>
                <a:ea typeface="ＭＳ Ｐゴシック"/>
                <a:cs typeface="ArialMT"/>
              </a:rPr>
              <a:t>beginning</a:t>
            </a:r>
            <a:r>
              <a:rPr lang="fr-FR" sz="1800" dirty="0" smtClean="0">
                <a:solidFill>
                  <a:srgbClr val="485258"/>
                </a:solidFill>
                <a:effectLst/>
                <a:latin typeface="ArialMT"/>
                <a:ea typeface="ＭＳ Ｐゴシック"/>
                <a:cs typeface="ArialMT"/>
              </a:rPr>
              <a:t> of 2015, HUTCHINSON </a:t>
            </a:r>
            <a:r>
              <a:rPr lang="fr-FR" sz="1800" dirty="0" err="1" smtClean="0">
                <a:solidFill>
                  <a:srgbClr val="485258"/>
                </a:solidFill>
                <a:effectLst/>
                <a:latin typeface="ArialMT"/>
                <a:ea typeface="ＭＳ Ｐゴシック"/>
                <a:cs typeface="ArialMT"/>
              </a:rPr>
              <a:t>allows</a:t>
            </a:r>
            <a:r>
              <a:rPr lang="fr-FR" sz="1800" dirty="0" smtClean="0">
                <a:solidFill>
                  <a:srgbClr val="485258"/>
                </a:solidFill>
                <a:effectLst/>
                <a:latin typeface="ArialMT"/>
                <a:ea typeface="ＭＳ Ｐゴシック"/>
                <a:cs typeface="ArialMT"/>
              </a:rPr>
              <a:t> </a:t>
            </a:r>
            <a:r>
              <a:rPr lang="fr-FR" sz="1800" dirty="0" err="1" smtClean="0">
                <a:solidFill>
                  <a:srgbClr val="485258"/>
                </a:solidFill>
                <a:effectLst/>
                <a:latin typeface="ArialMT"/>
                <a:ea typeface="ＭＳ Ｐゴシック"/>
                <a:cs typeface="ArialMT"/>
              </a:rPr>
              <a:t>you</a:t>
            </a:r>
            <a:r>
              <a:rPr lang="fr-FR" sz="1800" dirty="0" smtClean="0">
                <a:solidFill>
                  <a:srgbClr val="485258"/>
                </a:solidFill>
                <a:effectLst/>
                <a:latin typeface="ArialMT"/>
                <a:ea typeface="ＭＳ Ｐゴシック"/>
                <a:cs typeface="ArialMT"/>
              </a:rPr>
              <a:t> to </a:t>
            </a:r>
            <a:r>
              <a:rPr lang="fr-FR" sz="1800" dirty="0" err="1" smtClean="0">
                <a:solidFill>
                  <a:srgbClr val="485258"/>
                </a:solidFill>
                <a:effectLst/>
                <a:latin typeface="ArialMT"/>
                <a:ea typeface="ＭＳ Ｐゴシック"/>
                <a:cs typeface="ArialMT"/>
              </a:rPr>
              <a:t>download</a:t>
            </a:r>
            <a:r>
              <a:rPr lang="fr-FR" sz="1800" dirty="0" smtClean="0">
                <a:solidFill>
                  <a:srgbClr val="485258"/>
                </a:solidFill>
                <a:effectLst/>
                <a:latin typeface="ArialMT"/>
                <a:ea typeface="ＭＳ Ｐゴシック"/>
                <a:cs typeface="ArialMT"/>
              </a:rPr>
              <a:t> online </a:t>
            </a:r>
            <a:r>
              <a:rPr lang="fr-FR" sz="1800" dirty="0" err="1" smtClean="0">
                <a:solidFill>
                  <a:srgbClr val="485258"/>
                </a:solidFill>
                <a:effectLst/>
                <a:latin typeface="ArialMT"/>
                <a:ea typeface="ＭＳ Ｐゴシック"/>
                <a:cs typeface="ArialMT"/>
              </a:rPr>
              <a:t>fitting</a:t>
            </a:r>
            <a:r>
              <a:rPr lang="fr-FR" sz="1800" dirty="0" smtClean="0">
                <a:solidFill>
                  <a:srgbClr val="485258"/>
                </a:solidFill>
                <a:effectLst/>
                <a:latin typeface="ArialMT"/>
                <a:ea typeface="ＭＳ Ｐゴシック"/>
                <a:cs typeface="ArialMT"/>
              </a:rPr>
              <a:t> instruction for free..</a:t>
            </a:r>
          </a:p>
          <a:p>
            <a:pPr>
              <a:spcAft>
                <a:spcPts val="0"/>
              </a:spcAft>
            </a:pPr>
            <a:endParaRPr lang="fr-FR" sz="1800" dirty="0">
              <a:solidFill>
                <a:srgbClr val="485258"/>
              </a:solidFill>
              <a:latin typeface="ArialMT"/>
              <a:ea typeface="ＭＳ Ｐゴシック"/>
              <a:cs typeface="ArialMT"/>
            </a:endParaRPr>
          </a:p>
          <a:p>
            <a:pPr>
              <a:spcAft>
                <a:spcPts val="0"/>
              </a:spcAft>
            </a:pPr>
            <a:r>
              <a:rPr lang="fr-FR" sz="1800" dirty="0" smtClean="0">
                <a:solidFill>
                  <a:srgbClr val="485258"/>
                </a:solidFill>
                <a:effectLst/>
                <a:latin typeface="ArialMT"/>
                <a:ea typeface="ＭＳ Ｐゴシック"/>
                <a:cs typeface="ArialMT"/>
              </a:rPr>
              <a:t>To </a:t>
            </a:r>
            <a:r>
              <a:rPr lang="fr-FR" sz="1800" dirty="0" err="1" smtClean="0">
                <a:solidFill>
                  <a:srgbClr val="485258"/>
                </a:solidFill>
                <a:effectLst/>
                <a:latin typeface="ArialMT"/>
                <a:ea typeface="ＭＳ Ｐゴシック"/>
                <a:cs typeface="ArialMT"/>
              </a:rPr>
              <a:t>get</a:t>
            </a:r>
            <a:r>
              <a:rPr lang="fr-FR" sz="1800" dirty="0" smtClean="0">
                <a:solidFill>
                  <a:srgbClr val="485258"/>
                </a:solidFill>
                <a:effectLst/>
                <a:latin typeface="ArialMT"/>
                <a:ea typeface="ＭＳ Ｐゴシック"/>
                <a:cs typeface="ArialMT"/>
              </a:rPr>
              <a:t> </a:t>
            </a:r>
            <a:r>
              <a:rPr lang="fr-FR" sz="1800" dirty="0" err="1" smtClean="0">
                <a:solidFill>
                  <a:srgbClr val="485258"/>
                </a:solidFill>
                <a:effectLst/>
                <a:latin typeface="ArialMT"/>
                <a:ea typeface="ＭＳ Ｐゴシック"/>
                <a:cs typeface="ArialMT"/>
              </a:rPr>
              <a:t>your</a:t>
            </a:r>
            <a:r>
              <a:rPr lang="fr-FR" sz="1800" dirty="0" smtClean="0">
                <a:solidFill>
                  <a:srgbClr val="485258"/>
                </a:solidFill>
                <a:effectLst/>
                <a:latin typeface="ArialMT"/>
                <a:ea typeface="ＭＳ Ｐゴシック"/>
                <a:cs typeface="ArialMT"/>
              </a:rPr>
              <a:t> </a:t>
            </a:r>
            <a:r>
              <a:rPr lang="fr-FR" sz="1800" dirty="0" err="1" smtClean="0">
                <a:solidFill>
                  <a:srgbClr val="485258"/>
                </a:solidFill>
                <a:effectLst/>
                <a:latin typeface="ArialMT"/>
                <a:ea typeface="ＭＳ Ｐゴシック"/>
                <a:cs typeface="ArialMT"/>
              </a:rPr>
              <a:t>fitting</a:t>
            </a:r>
            <a:r>
              <a:rPr lang="fr-FR" sz="1800" dirty="0" smtClean="0">
                <a:solidFill>
                  <a:srgbClr val="485258"/>
                </a:solidFill>
                <a:effectLst/>
                <a:latin typeface="ArialMT"/>
                <a:ea typeface="ＭＳ Ｐゴシック"/>
                <a:cs typeface="ArialMT"/>
              </a:rPr>
              <a:t> instruction :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575" y="170434"/>
            <a:ext cx="2325478" cy="162224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282981" y="1377179"/>
            <a:ext cx="3861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ONLINE INSTRUCTION</a:t>
            </a:r>
          </a:p>
          <a:p>
            <a:pPr algn="ctr"/>
            <a:r>
              <a:rPr lang="fr-FR" sz="2400" b="1" dirty="0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How to </a:t>
            </a:r>
            <a:r>
              <a:rPr lang="fr-FR" sz="2400" b="1" dirty="0" err="1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get</a:t>
            </a:r>
            <a:r>
              <a:rPr lang="fr-FR" sz="2400" b="1" dirty="0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 </a:t>
            </a:r>
            <a:r>
              <a:rPr lang="fr-FR" sz="2400" b="1" dirty="0" err="1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it</a:t>
            </a:r>
            <a:endParaRPr lang="fr-FR" sz="2400" b="1" dirty="0" smtClean="0">
              <a:solidFill>
                <a:srgbClr val="485258"/>
              </a:solidFill>
              <a:latin typeface="ArialMT"/>
              <a:ea typeface="ＭＳ Ｐゴシック"/>
              <a:cs typeface="ArialM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9550" y="3579986"/>
            <a:ext cx="2451140" cy="157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0335" y="5472675"/>
            <a:ext cx="3160274" cy="194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733781" y="6099070"/>
            <a:ext cx="4209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2/ </a:t>
            </a:r>
            <a:r>
              <a:rPr lang="fr-FR" sz="1800" dirty="0" err="1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Connect</a:t>
            </a:r>
            <a:r>
              <a:rPr lang="fr-FR" sz="1800" dirty="0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 to </a:t>
            </a:r>
            <a:r>
              <a:rPr lang="fr-FR" sz="1800" dirty="0" err="1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our</a:t>
            </a:r>
            <a:r>
              <a:rPr lang="fr-FR" sz="1800" dirty="0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 </a:t>
            </a:r>
            <a:r>
              <a:rPr lang="fr-FR" sz="1800" dirty="0" err="1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website</a:t>
            </a:r>
            <a:r>
              <a:rPr lang="fr-FR" sz="1800" dirty="0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 </a:t>
            </a:r>
            <a:r>
              <a:rPr lang="fr-FR" sz="1800" b="1" i="1" dirty="0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www.hutchinsonaftermarket.com</a:t>
            </a:r>
            <a:endParaRPr lang="fr-FR" sz="1800" b="1" i="1" dirty="0">
              <a:solidFill>
                <a:srgbClr val="485258"/>
              </a:solidFill>
              <a:latin typeface="ArialMT"/>
              <a:ea typeface="ＭＳ Ｐゴシック"/>
              <a:cs typeface="ArialM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19584" y="4196291"/>
            <a:ext cx="44980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dirty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1</a:t>
            </a:r>
            <a:r>
              <a:rPr lang="fr-FR" sz="1800" dirty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/ </a:t>
            </a:r>
            <a:r>
              <a:rPr lang="fr-FR" sz="1800" dirty="0" err="1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Keep</a:t>
            </a:r>
            <a:r>
              <a:rPr lang="fr-FR" sz="1800" dirty="0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 the HUTCHINSON </a:t>
            </a:r>
            <a:r>
              <a:rPr lang="fr-FR" sz="1800" b="1" dirty="0" err="1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reference</a:t>
            </a:r>
            <a:r>
              <a:rPr lang="fr-FR" sz="1800" dirty="0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 and the unique code </a:t>
            </a:r>
            <a:r>
              <a:rPr lang="fr-FR" sz="1800" dirty="0" err="1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you</a:t>
            </a:r>
            <a:r>
              <a:rPr lang="fr-FR" sz="1800" dirty="0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 </a:t>
            </a:r>
            <a:r>
              <a:rPr lang="fr-FR" sz="1800" dirty="0" err="1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will</a:t>
            </a:r>
            <a:r>
              <a:rPr lang="fr-FR" sz="1800" dirty="0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 </a:t>
            </a:r>
            <a:r>
              <a:rPr lang="fr-FR" sz="1800" dirty="0" err="1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find</a:t>
            </a:r>
            <a:r>
              <a:rPr lang="fr-FR" sz="1800" dirty="0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 on the box label</a:t>
            </a:r>
            <a:endParaRPr lang="fr-FR" sz="1800" dirty="0">
              <a:solidFill>
                <a:srgbClr val="485258"/>
              </a:solidFill>
              <a:latin typeface="ArialMT"/>
              <a:ea typeface="ＭＳ Ｐゴシック"/>
              <a:cs typeface="ArialMT"/>
            </a:endParaRPr>
          </a:p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40335" y="8203100"/>
            <a:ext cx="4209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3</a:t>
            </a:r>
            <a:r>
              <a:rPr lang="fr-FR" sz="1800" dirty="0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/ On the </a:t>
            </a:r>
            <a:r>
              <a:rPr lang="fr-FR" sz="1800" dirty="0" err="1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left</a:t>
            </a:r>
            <a:r>
              <a:rPr lang="fr-FR" sz="1800" dirty="0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 </a:t>
            </a:r>
            <a:r>
              <a:rPr lang="fr-FR" sz="1800" dirty="0" err="1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side</a:t>
            </a:r>
            <a:r>
              <a:rPr lang="fr-FR" sz="1800" dirty="0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, in « FITTING INSTRUCTION », enter :</a:t>
            </a:r>
          </a:p>
          <a:p>
            <a:r>
              <a:rPr lang="fr-FR" sz="1800" dirty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	</a:t>
            </a:r>
            <a:r>
              <a:rPr lang="fr-FR" sz="1800" dirty="0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- the code</a:t>
            </a:r>
          </a:p>
          <a:p>
            <a:r>
              <a:rPr lang="fr-FR" sz="1800" dirty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	</a:t>
            </a:r>
            <a:r>
              <a:rPr lang="fr-FR" sz="1800" dirty="0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- the </a:t>
            </a:r>
            <a:r>
              <a:rPr lang="fr-FR" sz="1800" dirty="0" err="1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reference</a:t>
            </a:r>
            <a:endParaRPr lang="fr-FR" sz="1800" dirty="0">
              <a:solidFill>
                <a:srgbClr val="485258"/>
              </a:solidFill>
              <a:latin typeface="ArialMT"/>
              <a:ea typeface="ＭＳ Ｐゴシック"/>
              <a:cs typeface="ArialMT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94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81575" y="5082341"/>
            <a:ext cx="1596646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lèche droite 12"/>
          <p:cNvSpPr/>
          <p:nvPr/>
        </p:nvSpPr>
        <p:spPr>
          <a:xfrm rot="6415643">
            <a:off x="6084973" y="4912235"/>
            <a:ext cx="462144" cy="218364"/>
          </a:xfrm>
          <a:prstGeom prst="rightArrow">
            <a:avLst/>
          </a:prstGeom>
          <a:gradFill>
            <a:gsLst>
              <a:gs pos="0">
                <a:srgbClr val="FF0000"/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58519" y="7810902"/>
            <a:ext cx="3442757" cy="198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lèche droite 14"/>
          <p:cNvSpPr/>
          <p:nvPr/>
        </p:nvSpPr>
        <p:spPr>
          <a:xfrm rot="1154445">
            <a:off x="3699862" y="8527735"/>
            <a:ext cx="462145" cy="218364"/>
          </a:xfrm>
          <a:prstGeom prst="rightArrow">
            <a:avLst/>
          </a:prstGeom>
          <a:gradFill>
            <a:gsLst>
              <a:gs pos="0">
                <a:srgbClr val="FF0000"/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19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49769" y="2689405"/>
            <a:ext cx="3720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4/ Select the brand, the model, and </a:t>
            </a:r>
            <a:r>
              <a:rPr lang="fr-FR" sz="1800" dirty="0" err="1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your</a:t>
            </a:r>
            <a:r>
              <a:rPr lang="fr-FR" sz="1800" dirty="0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 </a:t>
            </a:r>
            <a:r>
              <a:rPr lang="fr-FR" sz="1800" dirty="0" err="1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engine</a:t>
            </a:r>
            <a:endParaRPr lang="fr-FR" sz="1800" dirty="0">
              <a:solidFill>
                <a:srgbClr val="485258"/>
              </a:solidFill>
              <a:latin typeface="ArialMT"/>
              <a:ea typeface="ＭＳ Ｐゴシック"/>
              <a:cs typeface="ArialMT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5644" y="4712634"/>
            <a:ext cx="3674911" cy="261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304321" y="5546020"/>
            <a:ext cx="2733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5</a:t>
            </a:r>
            <a:r>
              <a:rPr lang="fr-FR" sz="1800" dirty="0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/ The instruction </a:t>
            </a:r>
            <a:r>
              <a:rPr lang="fr-FR" sz="1800" dirty="0" err="1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is</a:t>
            </a:r>
            <a:r>
              <a:rPr lang="fr-FR" sz="1800" dirty="0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 </a:t>
            </a:r>
            <a:r>
              <a:rPr lang="fr-FR" sz="1800" dirty="0" err="1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generated</a:t>
            </a:r>
            <a:r>
              <a:rPr lang="fr-FR" sz="1800" dirty="0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, </a:t>
            </a:r>
            <a:r>
              <a:rPr lang="fr-FR" sz="1800" dirty="0" err="1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you</a:t>
            </a:r>
            <a:r>
              <a:rPr lang="fr-FR" sz="1800" dirty="0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 </a:t>
            </a:r>
            <a:r>
              <a:rPr lang="fr-FR" sz="1800" dirty="0" err="1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can</a:t>
            </a:r>
            <a:r>
              <a:rPr lang="fr-FR" sz="1800" dirty="0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 </a:t>
            </a:r>
            <a:r>
              <a:rPr lang="fr-FR" sz="1800" dirty="0" err="1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print</a:t>
            </a:r>
            <a:r>
              <a:rPr lang="fr-FR" sz="1800" dirty="0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 </a:t>
            </a:r>
            <a:r>
              <a:rPr lang="fr-FR" sz="1800" dirty="0" err="1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it</a:t>
            </a:r>
            <a:r>
              <a:rPr lang="fr-FR" sz="1800" dirty="0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 or </a:t>
            </a:r>
            <a:r>
              <a:rPr lang="fr-FR" sz="1800" dirty="0" err="1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save</a:t>
            </a:r>
            <a:r>
              <a:rPr lang="fr-FR" sz="1800" dirty="0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 </a:t>
            </a:r>
            <a:r>
              <a:rPr lang="fr-FR" sz="1800" dirty="0" err="1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it</a:t>
            </a:r>
            <a:r>
              <a:rPr lang="fr-FR" sz="1800" dirty="0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 !</a:t>
            </a:r>
            <a:endParaRPr lang="fr-FR" sz="1800" dirty="0">
              <a:solidFill>
                <a:srgbClr val="485258"/>
              </a:solidFill>
              <a:latin typeface="ArialMT"/>
              <a:ea typeface="ＭＳ Ｐゴシック"/>
              <a:cs typeface="ArialMT"/>
            </a:endParaRPr>
          </a:p>
        </p:txBody>
      </p:sp>
      <p:sp>
        <p:nvSpPr>
          <p:cNvPr id="7" name="Flèche droite 6"/>
          <p:cNvSpPr/>
          <p:nvPr/>
        </p:nvSpPr>
        <p:spPr>
          <a:xfrm rot="2427912">
            <a:off x="1230583" y="6718718"/>
            <a:ext cx="462145" cy="218364"/>
          </a:xfrm>
          <a:prstGeom prst="rightArrow">
            <a:avLst/>
          </a:prstGeom>
          <a:gradFill>
            <a:gsLst>
              <a:gs pos="0">
                <a:srgbClr val="FF0000"/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8048">
            <a:off x="3422828" y="7438695"/>
            <a:ext cx="1477599" cy="2088606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6476">
            <a:off x="4941229" y="7441039"/>
            <a:ext cx="1459606" cy="2088605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2500493" y="8806347"/>
            <a:ext cx="116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Scheme</a:t>
            </a:r>
            <a:endParaRPr lang="fr-FR" sz="1800" dirty="0">
              <a:solidFill>
                <a:srgbClr val="485258"/>
              </a:solidFill>
              <a:latin typeface="ArialMT"/>
              <a:ea typeface="ＭＳ Ｐゴシック"/>
              <a:cs typeface="ArialM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393221" y="8836225"/>
            <a:ext cx="1169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Fitting</a:t>
            </a:r>
            <a:r>
              <a:rPr lang="fr-FR" sz="1600" dirty="0" smtClean="0">
                <a:solidFill>
                  <a:srgbClr val="485258"/>
                </a:solidFill>
                <a:latin typeface="ArialMT"/>
                <a:ea typeface="ＭＳ Ｐゴシック"/>
                <a:cs typeface="ArialMT"/>
              </a:rPr>
              <a:t> instruction</a:t>
            </a:r>
            <a:endParaRPr lang="fr-FR" sz="1600" dirty="0">
              <a:solidFill>
                <a:srgbClr val="485258"/>
              </a:solidFill>
              <a:latin typeface="ArialMT"/>
              <a:ea typeface="ＭＳ Ｐゴシック"/>
              <a:cs typeface="ArialMT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65404" y="1518205"/>
            <a:ext cx="2992730" cy="29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èche droite 3"/>
          <p:cNvSpPr/>
          <p:nvPr/>
        </p:nvSpPr>
        <p:spPr>
          <a:xfrm>
            <a:off x="3930555" y="4107978"/>
            <a:ext cx="462145" cy="218364"/>
          </a:xfrm>
          <a:prstGeom prst="rightArrow">
            <a:avLst/>
          </a:prstGeom>
          <a:gradFill>
            <a:gsLst>
              <a:gs pos="0">
                <a:srgbClr val="FF0000"/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33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93</Words>
  <Application>Microsoft Office PowerPoint</Application>
  <PresentationFormat>Personnalisé</PresentationFormat>
  <Paragraphs>14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 Leuliet</dc:creator>
  <cp:lastModifiedBy>Olivier BERLIOZ</cp:lastModifiedBy>
  <cp:revision>36</cp:revision>
  <cp:lastPrinted>2015-11-19T14:50:00Z</cp:lastPrinted>
  <dcterms:created xsi:type="dcterms:W3CDTF">2014-05-12T09:14:20Z</dcterms:created>
  <dcterms:modified xsi:type="dcterms:W3CDTF">2017-02-28T08:44:12Z</dcterms:modified>
</cp:coreProperties>
</file>